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4" autoAdjust="0"/>
    <p:restoredTop sz="94660"/>
  </p:normalViewPr>
  <p:slideViewPr>
    <p:cSldViewPr snapToGrid="0">
      <p:cViewPr varScale="1">
        <p:scale>
          <a:sx n="64" d="100"/>
          <a:sy n="64" d="100"/>
        </p:scale>
        <p:origin x="127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k Kelly" userId="bbdd237d-e862-4267-a7ba-eea660cd9ea5" providerId="ADAL" clId="{F02CFFA0-388E-45FF-AFDF-91E40C6985AD}"/>
    <pc:docChg chg="modSld">
      <pc:chgData name="Nick Kelly" userId="bbdd237d-e862-4267-a7ba-eea660cd9ea5" providerId="ADAL" clId="{F02CFFA0-388E-45FF-AFDF-91E40C6985AD}" dt="2026-10-22T15:20:18.041" v="1" actId="404"/>
      <pc:docMkLst>
        <pc:docMk/>
      </pc:docMkLst>
      <pc:sldChg chg="modSp mod">
        <pc:chgData name="Nick Kelly" userId="bbdd237d-e862-4267-a7ba-eea660cd9ea5" providerId="ADAL" clId="{F02CFFA0-388E-45FF-AFDF-91E40C6985AD}" dt="2026-10-22T15:20:18.041" v="1" actId="404"/>
        <pc:sldMkLst>
          <pc:docMk/>
          <pc:sldMk cId="3454125737" sldId="256"/>
        </pc:sldMkLst>
        <pc:spChg chg="mod">
          <ac:chgData name="Nick Kelly" userId="bbdd237d-e862-4267-a7ba-eea660cd9ea5" providerId="ADAL" clId="{F02CFFA0-388E-45FF-AFDF-91E40C6985AD}" dt="2026-10-22T15:20:14.755" v="0" actId="404"/>
          <ac:spMkLst>
            <pc:docMk/>
            <pc:sldMk cId="3454125737" sldId="256"/>
            <ac:spMk id="2" creationId="{A95727D3-FF3F-FB52-7BEE-968248D4807E}"/>
          </ac:spMkLst>
        </pc:spChg>
        <pc:spChg chg="mod">
          <ac:chgData name="Nick Kelly" userId="bbdd237d-e862-4267-a7ba-eea660cd9ea5" providerId="ADAL" clId="{F02CFFA0-388E-45FF-AFDF-91E40C6985AD}" dt="2026-10-22T15:20:18.041" v="1" actId="404"/>
          <ac:spMkLst>
            <pc:docMk/>
            <pc:sldMk cId="3454125737" sldId="256"/>
            <ac:spMk id="3" creationId="{6949DF6E-628E-1EC5-976F-A80564A38FB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1069D-6FD5-1C50-AAE3-5615193B34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D98470-4938-F379-794B-A853D22672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0C6EF-1640-1527-AA76-2FE126F0C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3AF12E-25DC-C0D3-2E6B-6794CC32F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C309A5-9B94-1750-039F-538D935BE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844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4F8A3-297B-5BC4-82C5-D85C91B2A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CFE4A-40B1-BAF9-FE7E-AB6C8A33F9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9EFB30-AC84-425D-42A6-9E02581C5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D298A-3A65-3646-EF41-F110AFD1C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5F9CD5-A571-460F-7B61-0A3BDF39E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425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8F248-BA04-2F8A-039F-D752F00BB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64C6AF-0990-F34D-53DC-E0327D1CBA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6417A-85FB-2B3A-7BD0-414A5FBC1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6EC10-D0F8-0125-BA7C-73A9579D6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F099F4-95C4-4BF6-61C0-638E556A4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037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645AC-10A4-F4C9-A299-43B874D54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15042-8C19-C6DE-DEEB-8DE8287039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BD28D8-C7F5-C8B4-66E2-7CE88A18F1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60B941-109B-DA74-DC89-959D88FBD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03762D-8D42-D4A9-94C9-66205BFE9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7768CB-0FD8-D2B9-5E5A-7B4A6AAF1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76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5496B-A1EC-D3D8-BBCB-8AC19F46D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A0F42B-3FC2-7DDB-66A7-7B8074A3C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6D57C5-78D9-28B7-2149-F29631BCEC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4F8BEE-94E5-4690-9EA7-3D47E36612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F02618-1567-894D-3180-88C225B644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B7A7CB-15B8-9D27-A4F1-10AFF2175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5D630D-7C93-DC91-1A95-0BF6B3D82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416192-AA8B-3A03-35F3-29B12EB75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796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94A50-1DFC-B150-E648-5AF2DA524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B4328F-CD96-7304-CB42-071B75AB2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F47FD2-9207-D1FF-776E-04904A7F7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FCB1F1-147D-AA2D-62A2-2FCB9CEC9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803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9A150E-E46E-4359-8938-E7096B6CF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0E3B72-848A-C962-E90F-ADFF1A47E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AF1DEC-0E94-BE26-28BF-97420B39D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659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9072B-0E22-9E90-8BB2-E1E1CBD17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D502E-C084-CE84-F33C-4D83FF4B22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BFA930-D0DB-D8DB-2F9F-F08C6D19F8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DBF0DF-9516-7D23-B9B3-1E4DE7CC8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2785C9-7301-D3CD-E83E-E1ABE2726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B1BE5F-354E-CCDB-9EDE-4F31464B5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859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83DF9-4B77-9645-D0D5-43EFF9D30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283FC8-388F-8076-F8F2-BD449FD5A22A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ED73C5-5294-83DF-7A8A-4B26F28A4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F98226-83D8-A1E8-62E7-4F05A1EF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BE260F-23DC-9AFF-EE9D-C8EB14B9D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1CAE04-10E7-8D5B-7569-BEBECE62D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3052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7AAC2-3FED-2DC0-0C6D-858370801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963309-EFA6-DCFB-DE32-C44DC6E343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20DC50-1CC6-35DE-D5C6-6287F8A83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6A98D-98FE-A80B-C32B-2BD05BEDC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D66F9-CA3B-8564-7387-899AA72C2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154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FD654F-E702-0E24-69E9-27505998ED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3EB7A8-60F9-0D8A-9026-5A784B2889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4287D2-17FF-2A17-0BB5-D78FA9FEC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09D6C-831A-B5F3-AD08-4A8938BAA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CE0B1-B085-8708-EDB7-30778C64E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720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FB82B-0F86-625C-9EBC-6DD1C5633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9B57B3-1120-142E-DE02-6D48A7944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E0900E-7ED7-7221-7526-85A60F28CD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B6CB0D-3ED9-4404-B359-061F40AB4015}" type="datetimeFigureOut">
              <a:rPr lang="en-GB" smtClean="0"/>
              <a:t>22/10/2026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CC196-1F5E-4A82-AA83-498D168362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02FD0-5938-4252-F8E3-4113E1B1C7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CAC9FB-6F0D-42C5-93F2-50E7D47820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25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727D3-FF3F-FB52-7BEE-968248D480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7219" y="3745735"/>
            <a:ext cx="9144000" cy="932312"/>
          </a:xfrm>
        </p:spPr>
        <p:txBody>
          <a:bodyPr>
            <a:normAutofit/>
          </a:bodyPr>
          <a:lstStyle/>
          <a:p>
            <a:r>
              <a:rPr lang="en-GB" sz="4800" dirty="0"/>
              <a:t>PAPER XXX: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49DF6E-628E-1EC5-976F-A80564A38F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07756"/>
            <a:ext cx="9144000" cy="1655762"/>
          </a:xfrm>
        </p:spPr>
        <p:txBody>
          <a:bodyPr>
            <a:normAutofit/>
          </a:bodyPr>
          <a:lstStyle/>
          <a:p>
            <a:r>
              <a:rPr lang="en-GB" sz="2000" dirty="0"/>
              <a:t>AUTHORS</a:t>
            </a:r>
          </a:p>
          <a:p>
            <a:r>
              <a:rPr lang="en-GB" sz="2000" dirty="0"/>
              <a:t>AFFILIATIONS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E6F51A7-8F58-FB6A-C6C7-9DFA75DB6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3509963"/>
          </a:xfrm>
          <a:prstGeom prst="rect">
            <a:avLst/>
          </a:prstGeom>
        </p:spPr>
      </p:pic>
      <p:pic>
        <p:nvPicPr>
          <p:cNvPr id="15" name="Content Placeholder 17">
            <a:extLst>
              <a:ext uri="{FF2B5EF4-FFF2-40B4-BE49-F238E27FC236}">
                <a16:creationId xmlns:a16="http://schemas.microsoft.com/office/drawing/2014/main" id="{21B51B65-FAC3-A148-4764-1BBF3B9722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34" y="5192911"/>
            <a:ext cx="1170552" cy="117055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8AEC832-C20D-413C-F8CF-54858A6178C7}"/>
              </a:ext>
            </a:extLst>
          </p:cNvPr>
          <p:cNvSpPr txBox="1"/>
          <p:nvPr/>
        </p:nvSpPr>
        <p:spPr>
          <a:xfrm>
            <a:off x="143219" y="6363463"/>
            <a:ext cx="3459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Conference sponsor IES Ltd.</a:t>
            </a:r>
          </a:p>
        </p:txBody>
      </p:sp>
    </p:spTree>
    <p:extLst>
      <p:ext uri="{BB962C8B-B14F-4D97-AF65-F5344CB8AC3E}">
        <p14:creationId xmlns:p14="http://schemas.microsoft.com/office/powerpoint/2010/main" val="3454125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09201-51B1-B680-58EB-D153F246F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TITLE</a:t>
            </a: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E960D710-7455-28C3-C55C-3094F07D868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467" y="365649"/>
            <a:ext cx="685341" cy="68534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271F90-29E2-3F2B-A4E1-CDCDFE21FD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1825625"/>
            <a:ext cx="10515600" cy="388111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E83F78-583C-E577-F997-9266F9DB9FF7}"/>
              </a:ext>
            </a:extLst>
          </p:cNvPr>
          <p:cNvSpPr txBox="1"/>
          <p:nvPr/>
        </p:nvSpPr>
        <p:spPr>
          <a:xfrm>
            <a:off x="838200" y="6357257"/>
            <a:ext cx="1051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BSO-uSIM2026 Simulating Retrofit at Scale, University of Strathclyde Glasgow, November 23-24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A722D3A-8D4A-4125-A8ED-A88FF9D851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5664" y="365125"/>
            <a:ext cx="685341" cy="68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12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PAPER XXX: TITLE</vt:lpstr>
      <vt:lpstr>TITLE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Nick Kelly</dc:creator>
  <cp:lastModifiedBy>Nick Kelly</cp:lastModifiedBy>
  <cp:revision>1</cp:revision>
  <dcterms:created xsi:type="dcterms:W3CDTF">2026-10-15T07:53:48Z</dcterms:created>
  <dcterms:modified xsi:type="dcterms:W3CDTF">2026-10-22T15:20:23Z</dcterms:modified>
</cp:coreProperties>
</file>